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2CD"/>
    <a:srgbClr val="BC3AB3"/>
    <a:srgbClr val="F76584"/>
    <a:srgbClr val="C21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3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8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4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5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1E5C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4330-4FED-41B4-8449-CFD594F900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25047-672A-4ABE-87D1-00EDF671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8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21E5C"/>
            </a:gs>
            <a:gs pos="86000">
              <a:schemeClr val="bg1">
                <a:tint val="100000"/>
                <a:shade val="90000"/>
                <a:alpha val="100000"/>
              </a:schemeClr>
            </a:gs>
            <a:gs pos="1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stellar" panose="020A0402060406010301" pitchFamily="18" charset="0"/>
              </a:rPr>
              <a:t>Alondra Garcia</a:t>
            </a:r>
            <a:endParaRPr lang="en-US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895600"/>
            <a:ext cx="7239000" cy="2819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Vladimir Script" panose="03050402040407070305" pitchFamily="66" charset="0"/>
              </a:rPr>
              <a:t>			</a:t>
            </a:r>
            <a:r>
              <a:rPr lang="en-US" sz="4000" dirty="0">
                <a:solidFill>
                  <a:schemeClr val="bg1"/>
                </a:solidFill>
                <a:latin typeface="Palace Script MT" panose="030303020206070C0B05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Palace Script MT" panose="030303020206070C0B05" pitchFamily="66" charset="0"/>
              </a:rPr>
              <a:t>        Class of 2017</a:t>
            </a:r>
            <a:endParaRPr lang="en-US" sz="4000" dirty="0">
              <a:solidFill>
                <a:schemeClr val="bg1"/>
              </a:solidFill>
              <a:latin typeface="Palace Script MT" panose="030303020206070C0B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503474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522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About Me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Born in Visalia, California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17 </a:t>
            </a:r>
            <a:r>
              <a:rPr lang="en-US" dirty="0"/>
              <a:t>y</a:t>
            </a:r>
            <a:r>
              <a:rPr lang="en-US" dirty="0" smtClean="0"/>
              <a:t>ears old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Family of 3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31515" r="22849" b="7151"/>
          <a:stretch/>
        </p:blipFill>
        <p:spPr>
          <a:xfrm>
            <a:off x="5838304" y="1233054"/>
            <a:ext cx="3142211" cy="3034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" y="3657600"/>
            <a:ext cx="3171307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1750" r="15818" b="24704"/>
          <a:stretch/>
        </p:blipFill>
        <p:spPr>
          <a:xfrm>
            <a:off x="5838303" y="4267200"/>
            <a:ext cx="3142212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27879"/>
          <a:stretch/>
        </p:blipFill>
        <p:spPr>
          <a:xfrm>
            <a:off x="3207327" y="2916381"/>
            <a:ext cx="2630976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stellar" panose="020A0402060406010301" pitchFamily="18" charset="0"/>
              </a:rPr>
              <a:t>High school experiences 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ASB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Key Club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My Voice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9" b="25091"/>
          <a:stretch/>
        </p:blipFill>
        <p:spPr>
          <a:xfrm>
            <a:off x="5584769" y="4059382"/>
            <a:ext cx="3406832" cy="2805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" t="7516" r="646" b="4727"/>
          <a:stretch/>
        </p:blipFill>
        <p:spPr>
          <a:xfrm>
            <a:off x="5000105" y="1198418"/>
            <a:ext cx="36576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50818"/>
            <a:ext cx="240792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200"/>
            <a:ext cx="25146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t="14950" r="12270" b="9861"/>
          <a:stretch/>
        </p:blipFill>
        <p:spPr>
          <a:xfrm>
            <a:off x="228600" y="3969326"/>
            <a:ext cx="2561705" cy="2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pathway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Spanish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Spanish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Spanish Speakers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AP Spanish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Bilingual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04016"/>
            <a:ext cx="2819834" cy="2514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415577" y="4081365"/>
            <a:ext cx="2016270" cy="1199356"/>
          </a:xfrm>
          <a:prstGeom prst="wedgeRoundRectCallout">
            <a:avLst>
              <a:gd name="adj1" fmla="val -31571"/>
              <a:gd name="adj2" fmla="val 77510"/>
              <a:gd name="adj3" fmla="val 16667"/>
            </a:avLst>
          </a:prstGeom>
          <a:noFill/>
          <a:ln>
            <a:solidFill>
              <a:srgbClr val="D472CD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343400" y="5029200"/>
            <a:ext cx="2050906" cy="1219200"/>
          </a:xfrm>
          <a:prstGeom prst="wedgeRoundRectCallout">
            <a:avLst>
              <a:gd name="adj1" fmla="val -30170"/>
              <a:gd name="adj2" fmla="val 78409"/>
              <a:gd name="adj3" fmla="val 16667"/>
            </a:avLst>
          </a:prstGeom>
          <a:solidFill>
            <a:srgbClr val="BC3AB3"/>
          </a:solidFill>
          <a:ln>
            <a:solidFill>
              <a:srgbClr val="BC3AB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15577" y="4292768"/>
            <a:ext cx="26076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D472CD"/>
                </a:solidFill>
                <a:latin typeface="Bradley Hand ITC" panose="03070402050302030203" pitchFamily="66" charset="0"/>
              </a:rPr>
              <a:t>Adios</a:t>
            </a:r>
            <a:endParaRPr lang="en-US" sz="2400" dirty="0">
              <a:solidFill>
                <a:srgbClr val="D472C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256" y="5254079"/>
            <a:ext cx="236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21E5C"/>
                </a:solidFill>
                <a:latin typeface="Bradley Hand ITC" panose="03070402050302030203" pitchFamily="66" charset="0"/>
              </a:rPr>
              <a:t>Goodbye</a:t>
            </a:r>
            <a:endParaRPr lang="en-US" sz="4400" b="1" dirty="0">
              <a:solidFill>
                <a:srgbClr val="C21E5C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Job shadow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Lindsay Gardens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Celeste Lemus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Requirements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Patience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Communication Skills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4419600"/>
            <a:ext cx="405384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95800"/>
            <a:ext cx="4258021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8333" b="9470"/>
          <a:stretch/>
        </p:blipFill>
        <p:spPr>
          <a:xfrm>
            <a:off x="4876800" y="1295400"/>
            <a:ext cx="4152900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stellar" panose="020A0402060406010301" pitchFamily="18" charset="0"/>
              </a:rPr>
              <a:t>Post-high school plans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Attend 2 year Community </a:t>
            </a:r>
            <a:r>
              <a:rPr lang="en-US" dirty="0"/>
              <a:t>C</a:t>
            </a:r>
            <a:r>
              <a:rPr lang="en-US" dirty="0" smtClean="0"/>
              <a:t>ollege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Transfer 4 year University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Long Beach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Major in Nursing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4" b="33051"/>
          <a:stretch/>
        </p:blipFill>
        <p:spPr>
          <a:xfrm>
            <a:off x="2895600" y="3241965"/>
            <a:ext cx="3162300" cy="685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399"/>
            <a:ext cx="2819400" cy="762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3810000" cy="23336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39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Overall Experience 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PBS 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Independent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mtClean="0"/>
              <a:t>PLT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Responsibility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Memories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6" y="1378527"/>
            <a:ext cx="307657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0" b="28687"/>
          <a:stretch/>
        </p:blipFill>
        <p:spPr>
          <a:xfrm>
            <a:off x="5638800" y="4191000"/>
            <a:ext cx="35052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7980" r="20176" b="25858"/>
          <a:stretch/>
        </p:blipFill>
        <p:spPr>
          <a:xfrm>
            <a:off x="6720321" y="1219200"/>
            <a:ext cx="2437535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6"/>
          <a:stretch/>
        </p:blipFill>
        <p:spPr>
          <a:xfrm rot="16200000">
            <a:off x="41565" y="4232564"/>
            <a:ext cx="2583872" cy="2666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6464"/>
          <a:stretch/>
        </p:blipFill>
        <p:spPr>
          <a:xfrm rot="16200000">
            <a:off x="2871572" y="4090770"/>
            <a:ext cx="2583872" cy="29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21E5C"/>
            </a:gs>
            <a:gs pos="86000">
              <a:schemeClr val="bg1">
                <a:tint val="100000"/>
                <a:shade val="90000"/>
                <a:alpha val="100000"/>
              </a:schemeClr>
            </a:gs>
            <a:gs pos="1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stellar" panose="020A0402060406010301" pitchFamily="18" charset="0"/>
              </a:rPr>
              <a:t>Thank you for your time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Vivaldi" panose="03020602050506090804" pitchFamily="66" charset="0"/>
              </a:rPr>
              <a:t>Questions??</a:t>
            </a:r>
            <a:endParaRPr lang="en-US" sz="4800" dirty="0"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2297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ustom 2">
      <a:majorFont>
        <a:latin typeface="Script MT Bold"/>
        <a:ea typeface=""/>
        <a:cs typeface=""/>
      </a:majorFont>
      <a:minorFont>
        <a:latin typeface="Tekt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9272</TotalTime>
  <Words>78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Alondra Garcia</vt:lpstr>
      <vt:lpstr>About Me</vt:lpstr>
      <vt:lpstr>High school experiences </vt:lpstr>
      <vt:lpstr>pathway</vt:lpstr>
      <vt:lpstr>Job shadow</vt:lpstr>
      <vt:lpstr>Post-high school plans</vt:lpstr>
      <vt:lpstr>Overall Experience </vt:lpstr>
      <vt:lpstr>Thank you for your time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Alondra Garcia</dc:title>
  <dc:creator>12882</dc:creator>
  <cp:lastModifiedBy>12882</cp:lastModifiedBy>
  <cp:revision>62</cp:revision>
  <dcterms:created xsi:type="dcterms:W3CDTF">2016-11-09T02:01:59Z</dcterms:created>
  <dcterms:modified xsi:type="dcterms:W3CDTF">2017-01-17T00:39:07Z</dcterms:modified>
</cp:coreProperties>
</file>